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Inter"/>
      <p:regular r:id="rId29"/>
      <p:bold r:id="rId30"/>
    </p:embeddedFont>
    <p:embeddedFont>
      <p:font typeface="Inter ExtraBold"/>
      <p:bold r:id="rId31"/>
    </p:embeddedFont>
    <p:embeddedFont>
      <p:font typeface="Helvetica Neue"/>
      <p:regular r:id="rId32"/>
      <p:bold r:id="rId33"/>
      <p:italic r:id="rId34"/>
      <p:boldItalic r:id="rId35"/>
    </p:embeddedFont>
    <p:embeddedFont>
      <p:font typeface="Helvetica Neue Light"/>
      <p:regular r:id="rId36"/>
      <p:bold r:id="rId37"/>
      <p:italic r:id="rId38"/>
      <p:boldItalic r:id="rId39"/>
    </p:embeddedFont>
    <p:embeddedFont>
      <p:font typeface="Inter ExtraLight"/>
      <p:regular r:id="rId40"/>
      <p:bold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nterExtraLight-regular.fntdata"/><Relationship Id="rId20" Type="http://schemas.openxmlformats.org/officeDocument/2006/relationships/slide" Target="slides/slide15.xml"/><Relationship Id="rId41" Type="http://schemas.openxmlformats.org/officeDocument/2006/relationships/font" Target="fonts/InterExtraLight-bold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InterExtraBold-bold.fntdata"/><Relationship Id="rId30" Type="http://schemas.openxmlformats.org/officeDocument/2006/relationships/font" Target="fonts/Inter-bold.fntdata"/><Relationship Id="rId11" Type="http://schemas.openxmlformats.org/officeDocument/2006/relationships/slide" Target="slides/slide6.xml"/><Relationship Id="rId33" Type="http://schemas.openxmlformats.org/officeDocument/2006/relationships/font" Target="fonts/HelveticaNeue-bold.fntdata"/><Relationship Id="rId10" Type="http://schemas.openxmlformats.org/officeDocument/2006/relationships/slide" Target="slides/slide5.xml"/><Relationship Id="rId32" Type="http://schemas.openxmlformats.org/officeDocument/2006/relationships/font" Target="fonts/HelveticaNeue-regular.fntdata"/><Relationship Id="rId13" Type="http://schemas.openxmlformats.org/officeDocument/2006/relationships/slide" Target="slides/slide8.xml"/><Relationship Id="rId35" Type="http://schemas.openxmlformats.org/officeDocument/2006/relationships/font" Target="fonts/HelveticaNeue-boldItalic.fntdata"/><Relationship Id="rId12" Type="http://schemas.openxmlformats.org/officeDocument/2006/relationships/slide" Target="slides/slide7.xml"/><Relationship Id="rId34" Type="http://schemas.openxmlformats.org/officeDocument/2006/relationships/font" Target="fonts/HelveticaNeue-italic.fntdata"/><Relationship Id="rId15" Type="http://schemas.openxmlformats.org/officeDocument/2006/relationships/slide" Target="slides/slide10.xml"/><Relationship Id="rId37" Type="http://schemas.openxmlformats.org/officeDocument/2006/relationships/font" Target="fonts/HelveticaNeueLight-bold.fntdata"/><Relationship Id="rId14" Type="http://schemas.openxmlformats.org/officeDocument/2006/relationships/slide" Target="slides/slide9.xml"/><Relationship Id="rId36" Type="http://schemas.openxmlformats.org/officeDocument/2006/relationships/font" Target="fonts/HelveticaNeueLight-regular.fntdata"/><Relationship Id="rId17" Type="http://schemas.openxmlformats.org/officeDocument/2006/relationships/slide" Target="slides/slide12.xml"/><Relationship Id="rId39" Type="http://schemas.openxmlformats.org/officeDocument/2006/relationships/font" Target="fonts/HelveticaNeueLight-boldItalic.fntdata"/><Relationship Id="rId16" Type="http://schemas.openxmlformats.org/officeDocument/2006/relationships/slide" Target="slides/slide11.xml"/><Relationship Id="rId38" Type="http://schemas.openxmlformats.org/officeDocument/2006/relationships/font" Target="fonts/HelveticaNeueLight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1ea770d4cae_1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1ea770d4cae_1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eb49c5dd6e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eb49c5dd6e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9c95caf68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9c95caf68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eb49c5dd6e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eb49c5dd6e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eb49c5dd6e_0_1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eb49c5dd6e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eb49c5dd6e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1eb49c5dd6e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28b7db6629e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28b7db6629e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e9377e0f61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1e9377e0f61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e9377e0f61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e9377e0f61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e9377e0f6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e9377e0f6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eb49c5dd6e_0_2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eb49c5dd6e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ea87225443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ea87225443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8b7db6629e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8b7db6629e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1eb49c5dd6e_0_2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1eb49c5dd6e_0_2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29c9adc921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29c9adc921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1ea87225443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1ea87225443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28b7db6629e_0_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28b7db6629e_0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29574978081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29574978081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25e98e235fa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25e98e235fa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8b7db6629e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8b7db6629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1eb49c5dd6e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1eb49c5dd6e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eb49c5dd6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eb49c5dd6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1eb49c5dd6e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1eb49c5dd6e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Relationship Id="rId3" Type="http://schemas.openxmlformats.org/officeDocument/2006/relationships/image" Target="../media/image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7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 1">
  <p:cSld name="TITLE_3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457200" y="2427238"/>
            <a:ext cx="4694400" cy="142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b="1"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57200" y="4037988"/>
            <a:ext cx="31995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 Light"/>
              <a:buNone/>
              <a:defRPr sz="1800">
                <a:solidFill>
                  <a:schemeClr val="dk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" name="Google Shape;13;p2"/>
          <p:cNvSpPr txBox="1"/>
          <p:nvPr>
            <p:ph idx="2" type="subTitle"/>
          </p:nvPr>
        </p:nvSpPr>
        <p:spPr>
          <a:xfrm>
            <a:off x="457200" y="2049513"/>
            <a:ext cx="2880900" cy="1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Helvetica Neue Light"/>
              <a:buNone/>
              <a:defRPr sz="12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/>
        </p:txBody>
      </p:sp>
      <p:pic>
        <p:nvPicPr>
          <p:cNvPr id="14" name="Google Shape;14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7200" y="548850"/>
            <a:ext cx="1033523" cy="228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95064" y="0"/>
            <a:ext cx="414893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1620">
          <p15:clr>
            <a:srgbClr val="E46962"/>
          </p15:clr>
        </p15:guide>
        <p15:guide id="2" pos="2880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resenters" type="titleOnly">
  <p:cSld name="TITLE_ONLY">
    <p:bg>
      <p:bgPr>
        <a:solidFill>
          <a:schemeClr val="lt1"/>
        </a:solid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/>
          <p:nvPr>
            <p:ph idx="2" type="pic"/>
          </p:nvPr>
        </p:nvSpPr>
        <p:spPr>
          <a:xfrm>
            <a:off x="461125" y="1605900"/>
            <a:ext cx="435000" cy="435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2" name="Google Shape;82;p11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83" name="Google Shape;83;p11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84" name="Google Shape;84;p11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5" name="Google Shape;85;p11"/>
          <p:cNvSpPr txBox="1"/>
          <p:nvPr>
            <p:ph idx="3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6" name="Google Shape;86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1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ubtitle left">
  <p:cSld name="TITLE_AND_BODY_1_1">
    <p:bg>
      <p:bgPr>
        <a:solidFill>
          <a:schemeClr val="lt1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2"/>
          <p:cNvSpPr txBox="1"/>
          <p:nvPr>
            <p:ph type="title"/>
          </p:nvPr>
        </p:nvSpPr>
        <p:spPr>
          <a:xfrm>
            <a:off x="457200" y="457200"/>
            <a:ext cx="44130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90" name="Google Shape;90;p12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1" name="Google Shape;91;p12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2" name="Google Shape;92;p12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3" name="Google Shape;93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2"/>
          <p:cNvSpPr txBox="1"/>
          <p:nvPr>
            <p:ph idx="1" type="subTitle"/>
          </p:nvPr>
        </p:nvSpPr>
        <p:spPr>
          <a:xfrm>
            <a:off x="458150" y="14080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Right">
  <p:cSld name="TITLE_AND_BODY_1_1_3">
    <p:bg>
      <p:bgPr>
        <a:solidFill>
          <a:schemeClr val="lt1"/>
        </a:solid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457200" y="457200"/>
            <a:ext cx="36954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97" name="Google Shape;97;p13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8" name="Google Shape;98;p13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9" name="Google Shape;99;p13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0" name="Google Shape;100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3"/>
          <p:cNvSpPr txBox="1"/>
          <p:nvPr>
            <p:ph idx="1" type="subTitle"/>
          </p:nvPr>
        </p:nvSpPr>
        <p:spPr>
          <a:xfrm>
            <a:off x="4581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3"/>
          <p:cNvSpPr txBox="1"/>
          <p:nvPr>
            <p:ph idx="3" type="body"/>
          </p:nvPr>
        </p:nvSpPr>
        <p:spPr>
          <a:xfrm>
            <a:off x="4581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03" name="Google Shape;103;p13"/>
          <p:cNvSpPr/>
          <p:nvPr>
            <p:ph idx="4" type="pic"/>
          </p:nvPr>
        </p:nvSpPr>
        <p:spPr>
          <a:xfrm>
            <a:off x="5135400" y="457200"/>
            <a:ext cx="3530700" cy="3903000"/>
          </a:xfrm>
          <a:prstGeom prst="roundRect">
            <a:avLst>
              <a:gd fmla="val 7191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hone Mockup">
  <p:cSld name="TITLE_AND_BODY_1_1_3_2">
    <p:bg>
      <p:bgPr>
        <a:solidFill>
          <a:schemeClr val="lt1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358196" y="0"/>
            <a:ext cx="2785801" cy="3453624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 txBox="1"/>
          <p:nvPr>
            <p:ph type="title"/>
          </p:nvPr>
        </p:nvSpPr>
        <p:spPr>
          <a:xfrm>
            <a:off x="457200" y="457200"/>
            <a:ext cx="43914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07" name="Google Shape;107;p14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08" name="Google Shape;108;p14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9" name="Google Shape;109;p14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0" name="Google Shape;11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 txBox="1"/>
          <p:nvPr>
            <p:ph idx="1" type="subTitle"/>
          </p:nvPr>
        </p:nvSpPr>
        <p:spPr>
          <a:xfrm>
            <a:off x="4581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14"/>
          <p:cNvSpPr txBox="1"/>
          <p:nvPr>
            <p:ph idx="3" type="body"/>
          </p:nvPr>
        </p:nvSpPr>
        <p:spPr>
          <a:xfrm>
            <a:off x="4581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13" name="Google Shape;11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46457" y="550425"/>
            <a:ext cx="1901219" cy="380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/>
          <p:nvPr>
            <p:ph idx="4" type="pic"/>
          </p:nvPr>
        </p:nvSpPr>
        <p:spPr>
          <a:xfrm>
            <a:off x="5859900" y="644274"/>
            <a:ext cx="1674300" cy="3622200"/>
          </a:xfrm>
          <a:prstGeom prst="roundRect">
            <a:avLst>
              <a:gd fmla="val 13365" name="adj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Left">
  <p:cSld name="TITLE_AND_BODY_1_1_3_1">
    <p:bg>
      <p:bgPr>
        <a:solidFill>
          <a:schemeClr val="lt1"/>
        </a:solid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/>
          <p:nvPr>
            <p:ph idx="2" type="pic"/>
          </p:nvPr>
        </p:nvSpPr>
        <p:spPr>
          <a:xfrm>
            <a:off x="458150" y="457200"/>
            <a:ext cx="3530700" cy="3903000"/>
          </a:xfrm>
          <a:prstGeom prst="roundRect">
            <a:avLst>
              <a:gd fmla="val 7191" name="adj"/>
            </a:avLst>
          </a:prstGeom>
          <a:noFill/>
          <a:ln>
            <a:noFill/>
          </a:ln>
        </p:spPr>
      </p:sp>
      <p:sp>
        <p:nvSpPr>
          <p:cNvPr id="117" name="Google Shape;117;p15"/>
          <p:cNvSpPr txBox="1"/>
          <p:nvPr>
            <p:ph type="title"/>
          </p:nvPr>
        </p:nvSpPr>
        <p:spPr>
          <a:xfrm>
            <a:off x="4770200" y="457200"/>
            <a:ext cx="39177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118" name="Google Shape;118;p15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19" name="Google Shape;119;p15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0" name="Google Shape;120;p15"/>
          <p:cNvSpPr txBox="1"/>
          <p:nvPr>
            <p:ph idx="3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1" name="Google Shape;121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15"/>
          <p:cNvSpPr txBox="1"/>
          <p:nvPr>
            <p:ph idx="1" type="subTitle"/>
          </p:nvPr>
        </p:nvSpPr>
        <p:spPr>
          <a:xfrm>
            <a:off x="4771224" y="1331850"/>
            <a:ext cx="2851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15"/>
          <p:cNvSpPr txBox="1"/>
          <p:nvPr>
            <p:ph idx="4" type="body"/>
          </p:nvPr>
        </p:nvSpPr>
        <p:spPr>
          <a:xfrm>
            <a:off x="4771224" y="1801325"/>
            <a:ext cx="38070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Slide">
  <p:cSld name="TITLE_AND_BODY_1_1_2">
    <p:bg>
      <p:bgPr>
        <a:solidFill>
          <a:schemeClr val="dk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type="title"/>
          </p:nvPr>
        </p:nvSpPr>
        <p:spPr>
          <a:xfrm>
            <a:off x="3801850" y="1422450"/>
            <a:ext cx="4387200" cy="189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16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27" name="Google Shape;127;p16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8" name="Google Shape;128;p16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29" name="Google Shape;129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/>
          <p:cNvPicPr preferRelativeResize="0"/>
          <p:nvPr/>
        </p:nvPicPr>
        <p:blipFill rotWithShape="1">
          <a:blip r:embed="rId3">
            <a:alphaModFix/>
          </a:blip>
          <a:srcRect b="0" l="199" r="199" t="0"/>
          <a:stretch/>
        </p:blipFill>
        <p:spPr>
          <a:xfrm>
            <a:off x="956860" y="1422550"/>
            <a:ext cx="1949250" cy="185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/>
          <p:cNvSpPr txBox="1"/>
          <p:nvPr>
            <p:ph idx="1" type="subTitle"/>
          </p:nvPr>
        </p:nvSpPr>
        <p:spPr>
          <a:xfrm>
            <a:off x="3801850" y="3529700"/>
            <a:ext cx="39459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ptop Mockup">
  <p:cSld name="TITLE_AND_BODY_1_1_1">
    <p:bg>
      <p:bgPr>
        <a:solidFill>
          <a:schemeClr val="accent4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4" name="Google Shape;134;p17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5" name="Google Shape;135;p17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36" name="Google Shape;136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17"/>
          <p:cNvSpPr/>
          <p:nvPr/>
        </p:nvSpPr>
        <p:spPr>
          <a:xfrm rot="5400000">
            <a:off x="5927075" y="1044400"/>
            <a:ext cx="2604000" cy="2628000"/>
          </a:xfrm>
          <a:prstGeom prst="round2SameRect">
            <a:avLst>
              <a:gd fmla="val 610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8" name="Google Shape;138;p17"/>
          <p:cNvPicPr preferRelativeResize="0"/>
          <p:nvPr/>
        </p:nvPicPr>
        <p:blipFill rotWithShape="1">
          <a:blip r:embed="rId3">
            <a:alphaModFix/>
          </a:blip>
          <a:srcRect b="-2933" l="0" r="0" t="0"/>
          <a:stretch/>
        </p:blipFill>
        <p:spPr>
          <a:xfrm>
            <a:off x="458150" y="794750"/>
            <a:ext cx="6040176" cy="347435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7"/>
          <p:cNvSpPr/>
          <p:nvPr>
            <p:ph idx="3" type="pic"/>
          </p:nvPr>
        </p:nvSpPr>
        <p:spPr>
          <a:xfrm>
            <a:off x="1152034" y="948704"/>
            <a:ext cx="4627200" cy="2819400"/>
          </a:xfrm>
          <a:prstGeom prst="rect">
            <a:avLst/>
          </a:prstGeom>
          <a:noFill/>
          <a:ln>
            <a:noFill/>
          </a:ln>
        </p:spPr>
      </p:sp>
      <p:sp>
        <p:nvSpPr>
          <p:cNvPr id="140" name="Google Shape;140;p17"/>
          <p:cNvSpPr txBox="1"/>
          <p:nvPr>
            <p:ph type="title"/>
          </p:nvPr>
        </p:nvSpPr>
        <p:spPr>
          <a:xfrm>
            <a:off x="6181450" y="1302375"/>
            <a:ext cx="2056200" cy="639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11430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41" name="Google Shape;141;p17"/>
          <p:cNvSpPr txBox="1"/>
          <p:nvPr>
            <p:ph idx="1" type="subTitle"/>
          </p:nvPr>
        </p:nvSpPr>
        <p:spPr>
          <a:xfrm>
            <a:off x="6181450" y="2038125"/>
            <a:ext cx="2505300" cy="181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None/>
              <a:defRPr b="1" sz="1200"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b="1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42" name="Google Shape;142;p17"/>
          <p:cNvSpPr txBox="1"/>
          <p:nvPr>
            <p:ph idx="4" type="body"/>
          </p:nvPr>
        </p:nvSpPr>
        <p:spPr>
          <a:xfrm>
            <a:off x="6181449" y="2315473"/>
            <a:ext cx="1749900" cy="101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SzPts val="1000"/>
              <a:buChar char="●"/>
              <a:defRPr sz="1000"/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SzPts val="1000"/>
              <a:buChar char="○"/>
              <a:defRPr sz="1000"/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SzPts val="1000"/>
              <a:buChar char="■"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 1">
  <p:cSld name="CUSTOM">
    <p:bg>
      <p:bgPr>
        <a:solidFill>
          <a:schemeClr val="dk1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 txBox="1"/>
          <p:nvPr>
            <p:ph type="title"/>
          </p:nvPr>
        </p:nvSpPr>
        <p:spPr>
          <a:xfrm>
            <a:off x="1448675" y="2109125"/>
            <a:ext cx="62466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45" name="Google Shape;145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6400" y="793100"/>
            <a:ext cx="1411200" cy="31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 Slide 2">
  <p:cSld name="CUSTOM_1">
    <p:bg>
      <p:bgPr>
        <a:solidFill>
          <a:schemeClr val="accent2"/>
        </a:solid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/>
          <p:nvPr>
            <p:ph type="title"/>
          </p:nvPr>
        </p:nvSpPr>
        <p:spPr>
          <a:xfrm>
            <a:off x="1448700" y="2109125"/>
            <a:ext cx="62466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500"/>
              <a:buNone/>
              <a:defRPr b="1" sz="7500">
                <a:solidFill>
                  <a:schemeClr val="lt1"/>
                </a:solidFill>
              </a:defRPr>
            </a:lvl9pPr>
          </a:lstStyle>
          <a:p/>
        </p:txBody>
      </p:sp>
      <p:pic>
        <p:nvPicPr>
          <p:cNvPr id="148" name="Google Shape;148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6400" y="793100"/>
            <a:ext cx="1411200" cy="31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1">
  <p:cSld name="SECTION_HEADER_1">
    <p:bg>
      <p:bgPr>
        <a:solidFill>
          <a:schemeClr val="dk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/>
          <p:nvPr>
            <p:ph type="title"/>
          </p:nvPr>
        </p:nvSpPr>
        <p:spPr>
          <a:xfrm>
            <a:off x="457200" y="2334600"/>
            <a:ext cx="4815000" cy="4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95064" y="0"/>
            <a:ext cx="414893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612500"/>
            <a:ext cx="987602" cy="21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2">
  <p:cSld name="SECTION_HEADER_1_2">
    <p:bg>
      <p:bgPr>
        <a:solidFill>
          <a:schemeClr val="dk1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334600"/>
            <a:ext cx="4815000" cy="4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95064" y="0"/>
            <a:ext cx="414893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612500"/>
            <a:ext cx="987602" cy="21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Slide 3">
  <p:cSld name="SECTION_HEADER_1_2_1">
    <p:bg>
      <p:bgPr>
        <a:solidFill>
          <a:schemeClr val="accent2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 txBox="1"/>
          <p:nvPr>
            <p:ph type="title"/>
          </p:nvPr>
        </p:nvSpPr>
        <p:spPr>
          <a:xfrm>
            <a:off x="457200" y="2334600"/>
            <a:ext cx="4815000" cy="4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None/>
              <a:defRPr b="1" sz="3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9" name="Google Shape;2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995064" y="0"/>
            <a:ext cx="414893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612500"/>
            <a:ext cx="987602" cy="21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x">
  <p:cSld name="TITLE_AND_BODY">
    <p:bg>
      <p:bgPr>
        <a:solidFill>
          <a:schemeClr val="accent4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34" name="Google Shape;34;p6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5" name="Google Shape;35;p6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6" name="Google Shape;3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ubtitle">
  <p:cSld name="TITLE_AND_BODY_1">
    <p:bg>
      <p:bgPr>
        <a:solidFill>
          <a:schemeClr val="lt1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0" name="Google Shape;40;p7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" name="Google Shape;41;p7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2" name="Google Shape;42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ubtitle and Body">
  <p:cSld name="TITLE_AND_BODY_1_3">
    <p:bg>
      <p:bgPr>
        <a:solidFill>
          <a:schemeClr val="lt1"/>
        </a:solid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47" name="Google Shape;47;p8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8" name="Google Shape;48;p8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9" name="Google Shape;49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8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3" type="subTitle"/>
          </p:nvPr>
        </p:nvSpPr>
        <p:spPr>
          <a:xfrm>
            <a:off x="458129" y="1469400"/>
            <a:ext cx="8229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4" type="body"/>
          </p:nvPr>
        </p:nvSpPr>
        <p:spPr>
          <a:xfrm>
            <a:off x="458149" y="1801325"/>
            <a:ext cx="8229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 Text">
  <p:cSld name="TITLE_AND_BODY_1_2">
    <p:bg>
      <p:bgPr>
        <a:solidFill>
          <a:schemeClr val="lt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55" name="Google Shape;55;p9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56" name="Google Shape;56;p9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7" name="Google Shape;57;p9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3" type="subTitle"/>
          </p:nvPr>
        </p:nvSpPr>
        <p:spPr>
          <a:xfrm>
            <a:off x="4780663" y="1469400"/>
            <a:ext cx="37479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1" name="Google Shape;61;p9"/>
          <p:cNvSpPr txBox="1"/>
          <p:nvPr>
            <p:ph idx="4" type="body"/>
          </p:nvPr>
        </p:nvSpPr>
        <p:spPr>
          <a:xfrm>
            <a:off x="4780663" y="1801325"/>
            <a:ext cx="3719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5" type="subTitle"/>
          </p:nvPr>
        </p:nvSpPr>
        <p:spPr>
          <a:xfrm>
            <a:off x="458138" y="1469400"/>
            <a:ext cx="37479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63" name="Google Shape;63;p9"/>
          <p:cNvSpPr txBox="1"/>
          <p:nvPr>
            <p:ph idx="6" type="body"/>
          </p:nvPr>
        </p:nvSpPr>
        <p:spPr>
          <a:xfrm>
            <a:off x="458138" y="1801325"/>
            <a:ext cx="3719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64" name="Google Shape;64;p9"/>
          <p:cNvCxnSpPr/>
          <p:nvPr/>
        </p:nvCxnSpPr>
        <p:spPr>
          <a:xfrm>
            <a:off x="4493350" y="1469400"/>
            <a:ext cx="0" cy="2878800"/>
          </a:xfrm>
          <a:prstGeom prst="straightConnector1">
            <a:avLst/>
          </a:prstGeom>
          <a:noFill/>
          <a:ln cap="flat" cmpd="sng" w="952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Column Text">
  <p:cSld name="TITLE_AND_BODY_1_2_1">
    <p:bg>
      <p:bgPr>
        <a:solidFill>
          <a:schemeClr val="lt1"/>
        </a:solid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68" name="Google Shape;68;p10"/>
          <p:cNvCxnSpPr/>
          <p:nvPr/>
        </p:nvCxnSpPr>
        <p:spPr>
          <a:xfrm>
            <a:off x="458150" y="4686300"/>
            <a:ext cx="8229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9" name="Google Shape;69;p10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buNone/>
              <a:defRPr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0" name="Google Shape;70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8150" y="4854543"/>
            <a:ext cx="548700" cy="120715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0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0"/>
          <p:cNvSpPr txBox="1"/>
          <p:nvPr>
            <p:ph idx="3" type="subTitle"/>
          </p:nvPr>
        </p:nvSpPr>
        <p:spPr>
          <a:xfrm>
            <a:off x="458158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73" name="Google Shape;73;p10"/>
          <p:cNvSpPr txBox="1"/>
          <p:nvPr>
            <p:ph idx="4" type="body"/>
          </p:nvPr>
        </p:nvSpPr>
        <p:spPr>
          <a:xfrm>
            <a:off x="458150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4" name="Google Shape;74;p10"/>
          <p:cNvSpPr txBox="1"/>
          <p:nvPr>
            <p:ph idx="5" type="subTitle"/>
          </p:nvPr>
        </p:nvSpPr>
        <p:spPr>
          <a:xfrm>
            <a:off x="3418683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75" name="Google Shape;75;p10"/>
          <p:cNvSpPr txBox="1"/>
          <p:nvPr>
            <p:ph idx="6" type="body"/>
          </p:nvPr>
        </p:nvSpPr>
        <p:spPr>
          <a:xfrm>
            <a:off x="3418675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6" name="Google Shape;76;p10"/>
          <p:cNvSpPr txBox="1"/>
          <p:nvPr>
            <p:ph idx="7" type="subTitle"/>
          </p:nvPr>
        </p:nvSpPr>
        <p:spPr>
          <a:xfrm>
            <a:off x="6379208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 sz="14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 b="1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77" name="Google Shape;77;p10"/>
          <p:cNvSpPr txBox="1"/>
          <p:nvPr>
            <p:ph idx="8" type="body"/>
          </p:nvPr>
        </p:nvSpPr>
        <p:spPr>
          <a:xfrm>
            <a:off x="6379200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>
            <a:lvl1pPr indent="-2921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1pPr>
            <a:lvl2pPr indent="-292100" lvl="1" marL="914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2pPr>
            <a:lvl3pPr indent="-292100" lvl="2" marL="1371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3pPr>
            <a:lvl4pPr indent="-292100" lvl="3" marL="1828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4pPr>
            <a:lvl5pPr indent="-292100" lvl="4" marL="22860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5pPr>
            <a:lvl6pPr indent="-292100" lvl="5" marL="2743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6pPr>
            <a:lvl7pPr indent="-292100" lvl="6" marL="32004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●"/>
              <a:defRPr sz="1000">
                <a:solidFill>
                  <a:schemeClr val="dk1"/>
                </a:solidFill>
              </a:defRPr>
            </a:lvl7pPr>
            <a:lvl8pPr indent="-292100" lvl="7" marL="36576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○"/>
              <a:defRPr sz="1000">
                <a:solidFill>
                  <a:schemeClr val="dk1"/>
                </a:solidFill>
              </a:defRPr>
            </a:lvl8pPr>
            <a:lvl9pPr indent="-292100" lvl="8" marL="41148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Char char="■"/>
              <a:defRPr sz="1000">
                <a:solidFill>
                  <a:schemeClr val="dk1"/>
                </a:solidFill>
              </a:defRPr>
            </a:lvl9pPr>
          </a:lstStyle>
          <a:p/>
        </p:txBody>
      </p:sp>
      <p:cxnSp>
        <p:nvCxnSpPr>
          <p:cNvPr id="78" name="Google Shape;78;p10"/>
          <p:cNvCxnSpPr/>
          <p:nvPr/>
        </p:nvCxnSpPr>
        <p:spPr>
          <a:xfrm>
            <a:off x="3092225" y="1526800"/>
            <a:ext cx="0" cy="280320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79" name="Google Shape;79;p10"/>
          <p:cNvCxnSpPr/>
          <p:nvPr/>
        </p:nvCxnSpPr>
        <p:spPr>
          <a:xfrm>
            <a:off x="6052750" y="1526800"/>
            <a:ext cx="0" cy="2803200"/>
          </a:xfrm>
          <a:prstGeom prst="straightConnector1">
            <a:avLst/>
          </a:prstGeom>
          <a:noFill/>
          <a:ln cap="flat" cmpd="sng" w="9525">
            <a:solidFill>
              <a:srgbClr val="D9D9D9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theme" Target="../theme/theme2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Helvetica Neue"/>
              <a:buNone/>
              <a:defRPr sz="2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Helvetica Neue"/>
              <a:buChar char="●"/>
              <a:defRPr sz="1800"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○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■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●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○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■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●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○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Helvetica Neue"/>
              <a:buChar char="■"/>
              <a:defRPr>
                <a:solidFill>
                  <a:schemeClr val="lt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800">
                <a:solidFill>
                  <a:schemeClr val="dk2"/>
                </a:solidFill>
              </a:defRPr>
            </a:lvl1pPr>
            <a:lvl2pPr lvl="1" algn="r">
              <a:buNone/>
              <a:defRPr sz="800">
                <a:solidFill>
                  <a:schemeClr val="dk2"/>
                </a:solidFill>
              </a:defRPr>
            </a:lvl2pPr>
            <a:lvl3pPr lvl="2" algn="r">
              <a:buNone/>
              <a:defRPr sz="800">
                <a:solidFill>
                  <a:schemeClr val="dk2"/>
                </a:solidFill>
              </a:defRPr>
            </a:lvl3pPr>
            <a:lvl4pPr lvl="3" algn="r">
              <a:buNone/>
              <a:defRPr sz="800">
                <a:solidFill>
                  <a:schemeClr val="dk2"/>
                </a:solidFill>
              </a:defRPr>
            </a:lvl4pPr>
            <a:lvl5pPr lvl="4" algn="r">
              <a:buNone/>
              <a:defRPr sz="800">
                <a:solidFill>
                  <a:schemeClr val="dk2"/>
                </a:solidFill>
              </a:defRPr>
            </a:lvl5pPr>
            <a:lvl6pPr lvl="5" algn="r">
              <a:buNone/>
              <a:defRPr sz="800">
                <a:solidFill>
                  <a:schemeClr val="dk2"/>
                </a:solidFill>
              </a:defRPr>
            </a:lvl6pPr>
            <a:lvl7pPr lvl="6" algn="r">
              <a:buNone/>
              <a:defRPr sz="800">
                <a:solidFill>
                  <a:schemeClr val="dk2"/>
                </a:solidFill>
              </a:defRPr>
            </a:lvl7pPr>
            <a:lvl8pPr lvl="7" algn="r">
              <a:buNone/>
              <a:defRPr sz="800">
                <a:solidFill>
                  <a:schemeClr val="dk2"/>
                </a:solidFill>
              </a:defRPr>
            </a:lvl8pPr>
            <a:lvl9pPr lvl="8" algn="r">
              <a:buNone/>
              <a:defRPr sz="8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pos="288">
          <p15:clr>
            <a:srgbClr val="E46962"/>
          </p15:clr>
        </p15:guide>
        <p15:guide id="2" orient="horz" pos="288">
          <p15:clr>
            <a:srgbClr val="E46962"/>
          </p15:clr>
        </p15:guide>
        <p15:guide id="3" pos="5472">
          <p15:clr>
            <a:srgbClr val="E46962"/>
          </p15:clr>
        </p15:guide>
        <p15:guide id="4" orient="horz" pos="2952">
          <p15:clr>
            <a:srgbClr val="E46962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ctrTitle"/>
          </p:nvPr>
        </p:nvSpPr>
        <p:spPr>
          <a:xfrm>
            <a:off x="457200" y="2427238"/>
            <a:ext cx="4694400" cy="1428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Insert Title </a:t>
            </a:r>
            <a:br>
              <a:rPr lang="en"/>
            </a:br>
            <a:r>
              <a:rPr lang="en"/>
              <a:t>of the </a:t>
            </a:r>
            <a:r>
              <a:rPr i="1" lang="en">
                <a:solidFill>
                  <a:schemeClr val="accent2"/>
                </a:solidFill>
              </a:rPr>
              <a:t>deck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54" name="Google Shape;154;p20"/>
          <p:cNvSpPr txBox="1"/>
          <p:nvPr>
            <p:ph idx="1" type="subTitle"/>
          </p:nvPr>
        </p:nvSpPr>
        <p:spPr>
          <a:xfrm>
            <a:off x="457200" y="3933363"/>
            <a:ext cx="3199500" cy="294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</a:rPr>
              <a:t>Subtitle</a:t>
            </a:r>
            <a:endParaRPr sz="12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55" name="Google Shape;155;p20"/>
          <p:cNvSpPr txBox="1"/>
          <p:nvPr>
            <p:ph idx="2" type="subTitle"/>
          </p:nvPr>
        </p:nvSpPr>
        <p:spPr>
          <a:xfrm>
            <a:off x="457200" y="2049513"/>
            <a:ext cx="2880900" cy="1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MONTH | 2023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9"/>
          <p:cNvSpPr txBox="1"/>
          <p:nvPr>
            <p:ph type="title"/>
          </p:nvPr>
        </p:nvSpPr>
        <p:spPr>
          <a:xfrm>
            <a:off x="4770200" y="457200"/>
            <a:ext cx="39177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Bold for Highlight</a:t>
            </a:r>
            <a:endParaRPr/>
          </a:p>
        </p:txBody>
      </p:sp>
      <p:sp>
        <p:nvSpPr>
          <p:cNvPr id="245" name="Google Shape;245;p29"/>
          <p:cNvSpPr txBox="1"/>
          <p:nvPr>
            <p:ph idx="1" type="subTitle"/>
          </p:nvPr>
        </p:nvSpPr>
        <p:spPr>
          <a:xfrm>
            <a:off x="4771224" y="1331850"/>
            <a:ext cx="2851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46" name="Google Shape;246;p29"/>
          <p:cNvSpPr txBox="1"/>
          <p:nvPr>
            <p:ph idx="4" type="body"/>
          </p:nvPr>
        </p:nvSpPr>
        <p:spPr>
          <a:xfrm>
            <a:off x="4771224" y="1801325"/>
            <a:ext cx="38070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  <p:sp>
        <p:nvSpPr>
          <p:cNvPr id="247" name="Google Shape;247;p29"/>
          <p:cNvSpPr/>
          <p:nvPr>
            <p:ph idx="2" type="pic"/>
          </p:nvPr>
        </p:nvSpPr>
        <p:spPr>
          <a:xfrm>
            <a:off x="458150" y="457200"/>
            <a:ext cx="3530700" cy="3903000"/>
          </a:xfrm>
          <a:prstGeom prst="roundRect">
            <a:avLst>
              <a:gd fmla="val 16667" name="adj"/>
            </a:avLst>
          </a:prstGeom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Poll Title</a:t>
            </a:r>
            <a:endParaRPr/>
          </a:p>
        </p:txBody>
      </p:sp>
      <p:sp>
        <p:nvSpPr>
          <p:cNvPr id="253" name="Google Shape;253;p30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54" name="Google Shape;254;p30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5" name="Google Shape;255;p30"/>
          <p:cNvSpPr txBox="1"/>
          <p:nvPr>
            <p:ph idx="3" type="subTitle"/>
          </p:nvPr>
        </p:nvSpPr>
        <p:spPr>
          <a:xfrm>
            <a:off x="458129" y="1469400"/>
            <a:ext cx="8229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Question</a:t>
            </a:r>
            <a:endParaRPr/>
          </a:p>
        </p:txBody>
      </p:sp>
      <p:sp>
        <p:nvSpPr>
          <p:cNvPr id="256" name="Google Shape;256;p30"/>
          <p:cNvSpPr txBox="1"/>
          <p:nvPr>
            <p:ph idx="4" type="body"/>
          </p:nvPr>
        </p:nvSpPr>
        <p:spPr>
          <a:xfrm>
            <a:off x="458149" y="1801325"/>
            <a:ext cx="8229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Poll Option 1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Poll Option 2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Poll Option 3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/>
          </a:p>
        </p:txBody>
      </p:sp>
      <p:sp>
        <p:nvSpPr>
          <p:cNvPr id="262" name="Google Shape;262;p31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63" name="Google Shape;263;p31"/>
          <p:cNvSpPr/>
          <p:nvPr/>
        </p:nvSpPr>
        <p:spPr>
          <a:xfrm>
            <a:off x="468400" y="1465525"/>
            <a:ext cx="82071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4" name="Google Shape;264;p31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2279" y="1465525"/>
            <a:ext cx="4779447" cy="295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2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/>
          </a:p>
        </p:txBody>
      </p:sp>
      <p:sp>
        <p:nvSpPr>
          <p:cNvPr id="270" name="Google Shape;270;p32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71" name="Google Shape;271;p32"/>
          <p:cNvSpPr/>
          <p:nvPr/>
        </p:nvSpPr>
        <p:spPr>
          <a:xfrm>
            <a:off x="468400" y="1465500"/>
            <a:ext cx="39168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2" name="Google Shape;272;p32"/>
          <p:cNvSpPr/>
          <p:nvPr/>
        </p:nvSpPr>
        <p:spPr>
          <a:xfrm>
            <a:off x="4770000" y="1465500"/>
            <a:ext cx="39168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73" name="Google Shape;273;p32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7286" y="1632488"/>
            <a:ext cx="3799026" cy="2621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2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9306" y="1632505"/>
            <a:ext cx="3758187" cy="2621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3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/>
          </a:p>
        </p:txBody>
      </p:sp>
      <p:sp>
        <p:nvSpPr>
          <p:cNvPr id="280" name="Google Shape;280;p33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81" name="Google Shape;281;p33"/>
          <p:cNvSpPr/>
          <p:nvPr/>
        </p:nvSpPr>
        <p:spPr>
          <a:xfrm>
            <a:off x="468400" y="1465500"/>
            <a:ext cx="26424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2" name="Google Shape;282;p33"/>
          <p:cNvSpPr/>
          <p:nvPr/>
        </p:nvSpPr>
        <p:spPr>
          <a:xfrm>
            <a:off x="3256351" y="1465500"/>
            <a:ext cx="26424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3" name="Google Shape;283;p33"/>
          <p:cNvSpPr/>
          <p:nvPr/>
        </p:nvSpPr>
        <p:spPr>
          <a:xfrm>
            <a:off x="6044302" y="1465500"/>
            <a:ext cx="2642400" cy="2955300"/>
          </a:xfrm>
          <a:prstGeom prst="roundRect">
            <a:avLst>
              <a:gd fmla="val 5723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4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84" name="Google Shape;284;p33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877" y="1850976"/>
            <a:ext cx="2367876" cy="2184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33" title="Points scor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96815" y="1850976"/>
            <a:ext cx="2361474" cy="2184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3" title="Points scored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66352" y="1850967"/>
            <a:ext cx="2361474" cy="2184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/>
          <p:nvPr/>
        </p:nvSpPr>
        <p:spPr>
          <a:xfrm>
            <a:off x="457200" y="2516625"/>
            <a:ext cx="2951700" cy="9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Body paragraph.</a:t>
            </a:r>
            <a:endParaRPr sz="11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2" name="Google Shape;292;p34"/>
          <p:cNvSpPr txBox="1"/>
          <p:nvPr/>
        </p:nvSpPr>
        <p:spPr>
          <a:xfrm>
            <a:off x="457200" y="3722006"/>
            <a:ext cx="2951700" cy="4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Additional Point</a:t>
            </a:r>
            <a:endParaRPr b="1" sz="1100"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Supporting text.</a:t>
            </a:r>
            <a:endParaRPr sz="1100" u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3" name="Google Shape;293;p34"/>
          <p:cNvSpPr txBox="1"/>
          <p:nvPr/>
        </p:nvSpPr>
        <p:spPr>
          <a:xfrm>
            <a:off x="457200" y="458950"/>
            <a:ext cx="3944700" cy="17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Slide Title, </a:t>
            </a:r>
            <a:r>
              <a:rPr b="1" lang="en" sz="45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Bold for Highlight</a:t>
            </a:r>
            <a:endParaRPr b="1" sz="45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4" name="Google Shape;294;p34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5" name="Google Shape;295;p34"/>
          <p:cNvSpPr/>
          <p:nvPr>
            <p:ph idx="2" type="pic"/>
          </p:nvPr>
        </p:nvSpPr>
        <p:spPr>
          <a:xfrm>
            <a:off x="5156100" y="457200"/>
            <a:ext cx="3530700" cy="3903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5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01" name="Google Shape;301;p35"/>
          <p:cNvSpPr txBox="1"/>
          <p:nvPr>
            <p:ph type="title"/>
          </p:nvPr>
        </p:nvSpPr>
        <p:spPr>
          <a:xfrm>
            <a:off x="3801850" y="1422450"/>
            <a:ext cx="4387200" cy="189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Quote text goes here. This is placeholder for a quote or </a:t>
            </a:r>
            <a:r>
              <a:rPr lang="en"/>
              <a:t>statement</a:t>
            </a:r>
            <a:r>
              <a:rPr lang="en"/>
              <a:t>.</a:t>
            </a:r>
            <a:endParaRPr/>
          </a:p>
        </p:txBody>
      </p:sp>
      <p:sp>
        <p:nvSpPr>
          <p:cNvPr id="302" name="Google Shape;302;p35"/>
          <p:cNvSpPr txBox="1"/>
          <p:nvPr>
            <p:ph idx="1" type="subTitle"/>
          </p:nvPr>
        </p:nvSpPr>
        <p:spPr>
          <a:xfrm>
            <a:off x="3801850" y="3552900"/>
            <a:ext cx="39459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— Author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8" name="Google Shape;308;p36"/>
          <p:cNvSpPr txBox="1"/>
          <p:nvPr>
            <p:ph type="title"/>
          </p:nvPr>
        </p:nvSpPr>
        <p:spPr>
          <a:xfrm>
            <a:off x="3801850" y="1422450"/>
            <a:ext cx="4387200" cy="1898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Quote text goes here. This is placeholder for a quote or statement.</a:t>
            </a:r>
            <a:endParaRPr/>
          </a:p>
        </p:txBody>
      </p:sp>
      <p:sp>
        <p:nvSpPr>
          <p:cNvPr id="309" name="Google Shape;309;p36"/>
          <p:cNvSpPr txBox="1"/>
          <p:nvPr>
            <p:ph idx="1" type="subTitle"/>
          </p:nvPr>
        </p:nvSpPr>
        <p:spPr>
          <a:xfrm>
            <a:off x="3801850" y="3552900"/>
            <a:ext cx="3945900" cy="329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— Author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7"/>
          <p:cNvSpPr/>
          <p:nvPr>
            <p:ph idx="3" type="pic"/>
          </p:nvPr>
        </p:nvSpPr>
        <p:spPr>
          <a:xfrm>
            <a:off x="1152034" y="948704"/>
            <a:ext cx="4627200" cy="2819400"/>
          </a:xfrm>
          <a:prstGeom prst="rect">
            <a:avLst/>
          </a:prstGeom>
        </p:spPr>
      </p:sp>
      <p:sp>
        <p:nvSpPr>
          <p:cNvPr id="315" name="Google Shape;315;p37"/>
          <p:cNvSpPr txBox="1"/>
          <p:nvPr>
            <p:ph type="title"/>
          </p:nvPr>
        </p:nvSpPr>
        <p:spPr>
          <a:xfrm>
            <a:off x="6181450" y="1272575"/>
            <a:ext cx="2217300" cy="86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920"/>
              <a:t>Title or Photo </a:t>
            </a:r>
            <a:r>
              <a:rPr lang="en" sz="1920"/>
              <a:t>Descriptor</a:t>
            </a:r>
            <a:endParaRPr sz="1920"/>
          </a:p>
        </p:txBody>
      </p:sp>
      <p:sp>
        <p:nvSpPr>
          <p:cNvPr id="316" name="Google Shape;316;p37"/>
          <p:cNvSpPr txBox="1"/>
          <p:nvPr>
            <p:ph idx="1" type="subTitle"/>
          </p:nvPr>
        </p:nvSpPr>
        <p:spPr>
          <a:xfrm>
            <a:off x="6181450" y="2230556"/>
            <a:ext cx="1749900" cy="20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Subtitle</a:t>
            </a:r>
            <a:endParaRPr/>
          </a:p>
        </p:txBody>
      </p:sp>
      <p:sp>
        <p:nvSpPr>
          <p:cNvPr id="317" name="Google Shape;317;p37"/>
          <p:cNvSpPr txBox="1"/>
          <p:nvPr>
            <p:ph idx="4" type="body"/>
          </p:nvPr>
        </p:nvSpPr>
        <p:spPr>
          <a:xfrm>
            <a:off x="6181450" y="2522925"/>
            <a:ext cx="1749900" cy="921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  <p:grpSp>
        <p:nvGrpSpPr>
          <p:cNvPr id="318" name="Google Shape;318;p37"/>
          <p:cNvGrpSpPr/>
          <p:nvPr/>
        </p:nvGrpSpPr>
        <p:grpSpPr>
          <a:xfrm>
            <a:off x="8333586" y="3194418"/>
            <a:ext cx="447789" cy="701860"/>
            <a:chOff x="4707850" y="3878075"/>
            <a:chExt cx="572400" cy="897175"/>
          </a:xfrm>
        </p:grpSpPr>
        <p:sp>
          <p:nvSpPr>
            <p:cNvPr id="319" name="Google Shape;319;p37"/>
            <p:cNvSpPr/>
            <p:nvPr/>
          </p:nvSpPr>
          <p:spPr>
            <a:xfrm>
              <a:off x="4707850" y="4237050"/>
              <a:ext cx="572400" cy="538200"/>
            </a:xfrm>
            <a:prstGeom prst="round2DiagRect">
              <a:avLst>
                <a:gd fmla="val 37929" name="adj1"/>
                <a:gd fmla="val 0" name="adj2"/>
              </a:avLst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320" name="Google Shape;320;p37"/>
            <p:cNvSpPr/>
            <p:nvPr/>
          </p:nvSpPr>
          <p:spPr>
            <a:xfrm flipH="1">
              <a:off x="4707863" y="3878075"/>
              <a:ext cx="309000" cy="290700"/>
            </a:xfrm>
            <a:prstGeom prst="round2DiagRect">
              <a:avLst>
                <a:gd fmla="val 37929" name="adj1"/>
                <a:gd fmla="val 0" name="adj2"/>
              </a:avLst>
            </a:prstGeom>
            <a:solidFill>
              <a:srgbClr val="4343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</p:grpSp>
      <p:sp>
        <p:nvSpPr>
          <p:cNvPr id="321" name="Google Shape;321;p37"/>
          <p:cNvSpPr txBox="1"/>
          <p:nvPr>
            <p:ph idx="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80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8"/>
          <p:cNvSpPr txBox="1"/>
          <p:nvPr>
            <p:ph type="title"/>
          </p:nvPr>
        </p:nvSpPr>
        <p:spPr>
          <a:xfrm>
            <a:off x="457200" y="457200"/>
            <a:ext cx="43914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Bold for Highlight</a:t>
            </a:r>
            <a:endParaRPr b="0"/>
          </a:p>
        </p:txBody>
      </p:sp>
      <p:sp>
        <p:nvSpPr>
          <p:cNvPr id="327" name="Google Shape;327;p38"/>
          <p:cNvSpPr txBox="1"/>
          <p:nvPr>
            <p:ph idx="1" type="subTitle"/>
          </p:nvPr>
        </p:nvSpPr>
        <p:spPr>
          <a:xfrm>
            <a:off x="4581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328" name="Google Shape;328;p38"/>
          <p:cNvSpPr txBox="1"/>
          <p:nvPr>
            <p:ph idx="3" type="body"/>
          </p:nvPr>
        </p:nvSpPr>
        <p:spPr>
          <a:xfrm>
            <a:off x="4581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  <p:sp>
        <p:nvSpPr>
          <p:cNvPr id="329" name="Google Shape;329;p38"/>
          <p:cNvSpPr/>
          <p:nvPr>
            <p:ph idx="4" type="pic"/>
          </p:nvPr>
        </p:nvSpPr>
        <p:spPr>
          <a:xfrm>
            <a:off x="5859900" y="644274"/>
            <a:ext cx="1674300" cy="3622200"/>
          </a:xfrm>
          <a:prstGeom prst="roundRect">
            <a:avLst>
              <a:gd fmla="val 16667" name="adj"/>
            </a:avLst>
          </a:prstGeom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1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Presenters </a:t>
            </a:r>
            <a:endParaRPr/>
          </a:p>
        </p:txBody>
      </p:sp>
      <p:sp>
        <p:nvSpPr>
          <p:cNvPr id="161" name="Google Shape;161;p21"/>
          <p:cNvSpPr txBox="1"/>
          <p:nvPr/>
        </p:nvSpPr>
        <p:spPr>
          <a:xfrm>
            <a:off x="456570" y="2820025"/>
            <a:ext cx="1671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456578" y="3397869"/>
            <a:ext cx="1671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Organization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Title/role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63" name="Google Shape;163;p21"/>
          <p:cNvCxnSpPr/>
          <p:nvPr/>
        </p:nvCxnSpPr>
        <p:spPr>
          <a:xfrm>
            <a:off x="458176" y="3212696"/>
            <a:ext cx="16719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4" name="Google Shape;164;p21"/>
          <p:cNvSpPr txBox="1"/>
          <p:nvPr/>
        </p:nvSpPr>
        <p:spPr>
          <a:xfrm>
            <a:off x="2642342" y="2820025"/>
            <a:ext cx="1671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2642356" y="3397869"/>
            <a:ext cx="1671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Organization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Title/role</a:t>
            </a:r>
            <a:endParaRPr>
              <a:solidFill>
                <a:schemeClr val="accent2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66" name="Google Shape;166;p21"/>
          <p:cNvCxnSpPr/>
          <p:nvPr/>
        </p:nvCxnSpPr>
        <p:spPr>
          <a:xfrm>
            <a:off x="2643953" y="3212696"/>
            <a:ext cx="16719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21"/>
          <p:cNvSpPr txBox="1"/>
          <p:nvPr/>
        </p:nvSpPr>
        <p:spPr>
          <a:xfrm>
            <a:off x="4828114" y="2820025"/>
            <a:ext cx="1671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latin typeface="Helvetica Neue"/>
                <a:ea typeface="Helvetica Neue"/>
                <a:cs typeface="Helvetica Neue"/>
                <a:sym typeface="Helvetica Neue"/>
              </a:rPr>
              <a:t>Name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4828133" y="3397869"/>
            <a:ext cx="1671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Organization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Helvetica Neue"/>
                <a:ea typeface="Helvetica Neue"/>
                <a:cs typeface="Helvetica Neue"/>
                <a:sym typeface="Helvetica Neue"/>
              </a:rPr>
              <a:t>Title/role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69" name="Google Shape;169;p21"/>
          <p:cNvCxnSpPr/>
          <p:nvPr/>
        </p:nvCxnSpPr>
        <p:spPr>
          <a:xfrm>
            <a:off x="4829730" y="3212696"/>
            <a:ext cx="16719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0" name="Google Shape;170;p21"/>
          <p:cNvSpPr txBox="1"/>
          <p:nvPr/>
        </p:nvSpPr>
        <p:spPr>
          <a:xfrm>
            <a:off x="7013886" y="2820025"/>
            <a:ext cx="16719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91425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Name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1" name="Google Shape;171;p21"/>
          <p:cNvSpPr txBox="1"/>
          <p:nvPr/>
        </p:nvSpPr>
        <p:spPr>
          <a:xfrm>
            <a:off x="7013910" y="3397869"/>
            <a:ext cx="1671900" cy="46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Organization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Title/role</a:t>
            </a:r>
            <a:endParaRPr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72" name="Google Shape;172;p21"/>
          <p:cNvCxnSpPr/>
          <p:nvPr/>
        </p:nvCxnSpPr>
        <p:spPr>
          <a:xfrm>
            <a:off x="7015507" y="3212696"/>
            <a:ext cx="16719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3" name="Google Shape;173;p21"/>
          <p:cNvSpPr/>
          <p:nvPr>
            <p:ph idx="2" type="pic"/>
          </p:nvPr>
        </p:nvSpPr>
        <p:spPr>
          <a:xfrm>
            <a:off x="458174" y="1480863"/>
            <a:ext cx="1137000" cy="1137000"/>
          </a:xfrm>
          <a:prstGeom prst="ellipse">
            <a:avLst/>
          </a:prstGeom>
        </p:spPr>
      </p:sp>
      <p:sp>
        <p:nvSpPr>
          <p:cNvPr id="174" name="Google Shape;174;p21"/>
          <p:cNvSpPr/>
          <p:nvPr>
            <p:ph idx="2" type="pic"/>
          </p:nvPr>
        </p:nvSpPr>
        <p:spPr>
          <a:xfrm>
            <a:off x="2643956" y="1480764"/>
            <a:ext cx="1137000" cy="1137000"/>
          </a:xfrm>
          <a:prstGeom prst="ellipse">
            <a:avLst/>
          </a:prstGeom>
        </p:spPr>
      </p:sp>
      <p:sp>
        <p:nvSpPr>
          <p:cNvPr id="175" name="Google Shape;175;p21"/>
          <p:cNvSpPr/>
          <p:nvPr>
            <p:ph idx="2" type="pic"/>
          </p:nvPr>
        </p:nvSpPr>
        <p:spPr>
          <a:xfrm>
            <a:off x="4829736" y="1480763"/>
            <a:ext cx="1137000" cy="1137000"/>
          </a:xfrm>
          <a:prstGeom prst="ellipse">
            <a:avLst/>
          </a:prstGeom>
        </p:spPr>
      </p:sp>
      <p:sp>
        <p:nvSpPr>
          <p:cNvPr id="176" name="Google Shape;176;p21"/>
          <p:cNvSpPr/>
          <p:nvPr>
            <p:ph idx="2" type="pic"/>
          </p:nvPr>
        </p:nvSpPr>
        <p:spPr>
          <a:xfrm>
            <a:off x="7015466" y="1480763"/>
            <a:ext cx="1137000" cy="1137000"/>
          </a:xfrm>
          <a:prstGeom prst="ellipse">
            <a:avLst/>
          </a:prstGeom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9"/>
          <p:cNvSpPr/>
          <p:nvPr/>
        </p:nvSpPr>
        <p:spPr>
          <a:xfrm>
            <a:off x="4861550" y="457200"/>
            <a:ext cx="3825300" cy="4219500"/>
          </a:xfrm>
          <a:prstGeom prst="round2SameRect">
            <a:avLst>
              <a:gd fmla="val 8777" name="adj1"/>
              <a:gd fmla="val 0" name="adj2"/>
            </a:avLst>
          </a:prstGeom>
          <a:solidFill>
            <a:srgbClr val="F7F6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5" name="Google Shape;335;p39"/>
          <p:cNvSpPr txBox="1"/>
          <p:nvPr>
            <p:ph type="title"/>
          </p:nvPr>
        </p:nvSpPr>
        <p:spPr>
          <a:xfrm>
            <a:off x="457200" y="457200"/>
            <a:ext cx="40761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Bold for Highlight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9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7" name="Google Shape;337;p39"/>
          <p:cNvSpPr txBox="1"/>
          <p:nvPr>
            <p:ph idx="1" type="subTitle"/>
          </p:nvPr>
        </p:nvSpPr>
        <p:spPr>
          <a:xfrm>
            <a:off x="4581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Subtitle</a:t>
            </a:r>
            <a:endParaRPr/>
          </a:p>
        </p:txBody>
      </p:sp>
      <p:sp>
        <p:nvSpPr>
          <p:cNvPr id="338" name="Google Shape;338;p39"/>
          <p:cNvSpPr txBox="1"/>
          <p:nvPr>
            <p:ph idx="3" type="body"/>
          </p:nvPr>
        </p:nvSpPr>
        <p:spPr>
          <a:xfrm>
            <a:off x="4581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1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2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39" name="Google Shape;339;p39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46500" y="976037"/>
            <a:ext cx="3455376" cy="318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0"/>
          <p:cNvSpPr/>
          <p:nvPr/>
        </p:nvSpPr>
        <p:spPr>
          <a:xfrm>
            <a:off x="457200" y="457200"/>
            <a:ext cx="3825300" cy="4219500"/>
          </a:xfrm>
          <a:prstGeom prst="round2SameRect">
            <a:avLst>
              <a:gd fmla="val 8777" name="adj1"/>
              <a:gd fmla="val 0" name="adj2"/>
            </a:avLst>
          </a:prstGeom>
          <a:solidFill>
            <a:srgbClr val="F7F6F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45" name="Google Shape;345;p40"/>
          <p:cNvSpPr txBox="1"/>
          <p:nvPr>
            <p:ph type="title"/>
          </p:nvPr>
        </p:nvSpPr>
        <p:spPr>
          <a:xfrm>
            <a:off x="4861500" y="457200"/>
            <a:ext cx="38253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Bold for Highlight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40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47" name="Google Shape;347;p40"/>
          <p:cNvSpPr txBox="1"/>
          <p:nvPr>
            <p:ph idx="1" type="subTitle"/>
          </p:nvPr>
        </p:nvSpPr>
        <p:spPr>
          <a:xfrm>
            <a:off x="48624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>
                <a:solidFill>
                  <a:schemeClr val="accent2"/>
                </a:solidFill>
              </a:rPr>
              <a:t>Subtitle</a:t>
            </a:r>
            <a:endParaRPr b="1">
              <a:solidFill>
                <a:schemeClr val="accent2"/>
              </a:solidFill>
            </a:endParaRPr>
          </a:p>
        </p:txBody>
      </p:sp>
      <p:sp>
        <p:nvSpPr>
          <p:cNvPr id="348" name="Google Shape;348;p40"/>
          <p:cNvSpPr txBox="1"/>
          <p:nvPr>
            <p:ph idx="3" type="body"/>
          </p:nvPr>
        </p:nvSpPr>
        <p:spPr>
          <a:xfrm>
            <a:off x="48624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1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2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3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349" name="Google Shape;349;p40" title="Points scor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163" y="976037"/>
            <a:ext cx="3455376" cy="318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41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Takeaways</a:t>
            </a:r>
            <a:endParaRPr/>
          </a:p>
        </p:txBody>
      </p:sp>
      <p:sp>
        <p:nvSpPr>
          <p:cNvPr id="355" name="Google Shape;355;p41"/>
          <p:cNvSpPr txBox="1"/>
          <p:nvPr>
            <p:ph idx="4294967295" type="body"/>
          </p:nvPr>
        </p:nvSpPr>
        <p:spPr>
          <a:xfrm>
            <a:off x="1172650" y="135708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lang="en" sz="1200"/>
            </a:br>
            <a:r>
              <a:rPr lang="en" sz="900"/>
              <a:t>Short description or section definition</a:t>
            </a:r>
            <a:endParaRPr sz="12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356" name="Google Shape;356;p41"/>
          <p:cNvSpPr txBox="1"/>
          <p:nvPr>
            <p:ph idx="4294967295" type="body"/>
          </p:nvPr>
        </p:nvSpPr>
        <p:spPr>
          <a:xfrm>
            <a:off x="457200" y="143312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01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57" name="Google Shape;357;p41"/>
          <p:cNvSpPr txBox="1"/>
          <p:nvPr>
            <p:ph idx="4294967295" type="body"/>
          </p:nvPr>
        </p:nvSpPr>
        <p:spPr>
          <a:xfrm>
            <a:off x="1172650" y="197648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58" name="Google Shape;358;p41"/>
          <p:cNvSpPr txBox="1"/>
          <p:nvPr>
            <p:ph idx="4294967295" type="body"/>
          </p:nvPr>
        </p:nvSpPr>
        <p:spPr>
          <a:xfrm>
            <a:off x="457200" y="205252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02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59" name="Google Shape;359;p41"/>
          <p:cNvSpPr txBox="1"/>
          <p:nvPr>
            <p:ph idx="4294967295" type="body"/>
          </p:nvPr>
        </p:nvSpPr>
        <p:spPr>
          <a:xfrm>
            <a:off x="1172650" y="258373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0" name="Google Shape;360;p41"/>
          <p:cNvSpPr txBox="1"/>
          <p:nvPr>
            <p:ph idx="4294967295" type="body"/>
          </p:nvPr>
        </p:nvSpPr>
        <p:spPr>
          <a:xfrm>
            <a:off x="457200" y="265977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03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61" name="Google Shape;361;p41"/>
          <p:cNvSpPr txBox="1"/>
          <p:nvPr>
            <p:ph idx="4294967295" type="body"/>
          </p:nvPr>
        </p:nvSpPr>
        <p:spPr>
          <a:xfrm>
            <a:off x="1172650" y="3197063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62" name="Google Shape;362;p41"/>
          <p:cNvSpPr txBox="1"/>
          <p:nvPr>
            <p:ph idx="4294967295" type="body"/>
          </p:nvPr>
        </p:nvSpPr>
        <p:spPr>
          <a:xfrm>
            <a:off x="457200" y="3273100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04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63" name="Google Shape;363;p41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2"/>
          <p:cNvSpPr txBox="1"/>
          <p:nvPr>
            <p:ph type="title"/>
          </p:nvPr>
        </p:nvSpPr>
        <p:spPr>
          <a:xfrm>
            <a:off x="1448675" y="2109125"/>
            <a:ext cx="6246600" cy="92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2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Agenda</a:t>
            </a:r>
            <a:endParaRPr/>
          </a:p>
        </p:txBody>
      </p:sp>
      <p:sp>
        <p:nvSpPr>
          <p:cNvPr id="182" name="Google Shape;182;p22"/>
          <p:cNvSpPr txBox="1"/>
          <p:nvPr>
            <p:ph idx="4294967295" type="body"/>
          </p:nvPr>
        </p:nvSpPr>
        <p:spPr>
          <a:xfrm>
            <a:off x="1172650" y="143328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Section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r>
              <a:rPr lang="en" sz="1200">
                <a:solidFill>
                  <a:schemeClr val="dk1"/>
                </a:solidFill>
              </a:rPr>
              <a:t>Title</a:t>
            </a:r>
            <a:br>
              <a:rPr lang="en" sz="1200"/>
            </a:br>
            <a:r>
              <a:rPr lang="en" sz="900"/>
              <a:t>Short description or section definition</a:t>
            </a:r>
            <a:endParaRPr sz="1200">
              <a:latin typeface="Inter ExtraBold"/>
              <a:ea typeface="Inter ExtraBold"/>
              <a:cs typeface="Inter ExtraBold"/>
              <a:sym typeface="Inter ExtraBold"/>
            </a:endParaRPr>
          </a:p>
        </p:txBody>
      </p:sp>
      <p:sp>
        <p:nvSpPr>
          <p:cNvPr id="183" name="Google Shape;183;p22"/>
          <p:cNvSpPr txBox="1"/>
          <p:nvPr>
            <p:ph idx="4294967295" type="body"/>
          </p:nvPr>
        </p:nvSpPr>
        <p:spPr>
          <a:xfrm>
            <a:off x="457200" y="143312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01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4" name="Google Shape;184;p22"/>
          <p:cNvSpPr txBox="1"/>
          <p:nvPr>
            <p:ph idx="4294967295" type="body"/>
          </p:nvPr>
        </p:nvSpPr>
        <p:spPr>
          <a:xfrm>
            <a:off x="1172650" y="205268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Section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r>
              <a:rPr lang="en" sz="1200">
                <a:solidFill>
                  <a:schemeClr val="dk1"/>
                </a:solidFill>
              </a:rPr>
              <a:t>Title</a:t>
            </a: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5" name="Google Shape;185;p22"/>
          <p:cNvSpPr txBox="1"/>
          <p:nvPr>
            <p:ph idx="4294967295" type="body"/>
          </p:nvPr>
        </p:nvSpPr>
        <p:spPr>
          <a:xfrm>
            <a:off x="457200" y="205252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02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6" name="Google Shape;186;p22"/>
          <p:cNvSpPr txBox="1"/>
          <p:nvPr>
            <p:ph idx="4294967295" type="body"/>
          </p:nvPr>
        </p:nvSpPr>
        <p:spPr>
          <a:xfrm>
            <a:off x="1172650" y="2659938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Section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r>
              <a:rPr lang="en" sz="1200">
                <a:solidFill>
                  <a:schemeClr val="dk1"/>
                </a:solidFill>
              </a:rPr>
              <a:t>Title</a:t>
            </a: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7" name="Google Shape;187;p22"/>
          <p:cNvSpPr txBox="1"/>
          <p:nvPr>
            <p:ph idx="4294967295" type="body"/>
          </p:nvPr>
        </p:nvSpPr>
        <p:spPr>
          <a:xfrm>
            <a:off x="457200" y="2659775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03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88" name="Google Shape;188;p22"/>
          <p:cNvSpPr txBox="1"/>
          <p:nvPr>
            <p:ph idx="4294967295" type="body"/>
          </p:nvPr>
        </p:nvSpPr>
        <p:spPr>
          <a:xfrm>
            <a:off x="1172650" y="3273263"/>
            <a:ext cx="31119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1"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Section</a:t>
            </a:r>
            <a:r>
              <a:rPr lang="en" sz="1200">
                <a:solidFill>
                  <a:schemeClr val="dk1"/>
                </a:solidFill>
                <a:latin typeface="Inter ExtraLight"/>
                <a:ea typeface="Inter ExtraLight"/>
                <a:cs typeface="Inter ExtraLight"/>
                <a:sym typeface="Inter ExtraLight"/>
              </a:rPr>
              <a:t> </a:t>
            </a:r>
            <a:r>
              <a:rPr lang="en" sz="1200">
                <a:solidFill>
                  <a:schemeClr val="dk1"/>
                </a:solidFill>
              </a:rPr>
              <a:t>Title</a:t>
            </a:r>
            <a:br>
              <a:rPr lang="en" sz="1200"/>
            </a:br>
            <a:r>
              <a:rPr lang="en" sz="900"/>
              <a:t>Short description or section definition</a:t>
            </a:r>
            <a:endParaRPr b="1"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89" name="Google Shape;189;p22"/>
          <p:cNvSpPr txBox="1"/>
          <p:nvPr>
            <p:ph idx="4294967295" type="body"/>
          </p:nvPr>
        </p:nvSpPr>
        <p:spPr>
          <a:xfrm>
            <a:off x="457200" y="3273100"/>
            <a:ext cx="582000" cy="4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" sz="3000">
                <a:solidFill>
                  <a:srgbClr val="EE2938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04</a:t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1200"/>
              </a:spcAft>
              <a:buClr>
                <a:schemeClr val="accent1"/>
              </a:buClr>
              <a:buSzPts val="1800"/>
              <a:buNone/>
            </a:pPr>
            <a:r>
              <a:t/>
            </a:r>
            <a:endParaRPr sz="3000">
              <a:solidFill>
                <a:srgbClr val="EE2938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90" name="Google Shape;190;p22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8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‹#›</a:t>
            </a:fld>
            <a:endParaRPr sz="8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3"/>
          <p:cNvSpPr txBox="1"/>
          <p:nvPr>
            <p:ph type="title"/>
          </p:nvPr>
        </p:nvSpPr>
        <p:spPr>
          <a:xfrm>
            <a:off x="457200" y="2334600"/>
            <a:ext cx="4815000" cy="4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Divider </a:t>
            </a:r>
            <a:r>
              <a:rPr b="0" lang="en">
                <a:latin typeface="Helvetica Neue Light"/>
                <a:ea typeface="Helvetica Neue Light"/>
                <a:cs typeface="Helvetica Neue Light"/>
                <a:sym typeface="Helvetica Neue Light"/>
              </a:rPr>
              <a:t>Slide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4"/>
          <p:cNvSpPr txBox="1"/>
          <p:nvPr>
            <p:ph type="title"/>
          </p:nvPr>
        </p:nvSpPr>
        <p:spPr>
          <a:xfrm>
            <a:off x="457200" y="2334600"/>
            <a:ext cx="4815000" cy="474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Divider </a:t>
            </a:r>
            <a:r>
              <a:rPr b="0" lang="en">
                <a:latin typeface="Helvetica Neue Light"/>
                <a:ea typeface="Helvetica Neue Light"/>
                <a:cs typeface="Helvetica Neue Light"/>
                <a:sym typeface="Helvetica Neue Light"/>
              </a:rPr>
              <a:t>Slide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/>
          </a:p>
        </p:txBody>
      </p:sp>
      <p:sp>
        <p:nvSpPr>
          <p:cNvPr id="206" name="Google Shape;206;p25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07" name="Google Shape;207;p25"/>
          <p:cNvSpPr txBox="1"/>
          <p:nvPr>
            <p:ph idx="12" type="sldNum"/>
          </p:nvPr>
        </p:nvSpPr>
        <p:spPr>
          <a:xfrm>
            <a:off x="8138100" y="4686300"/>
            <a:ext cx="548700" cy="45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8" name="Google Shape;208;p25"/>
          <p:cNvSpPr txBox="1"/>
          <p:nvPr>
            <p:ph idx="3" type="subTitle"/>
          </p:nvPr>
        </p:nvSpPr>
        <p:spPr>
          <a:xfrm>
            <a:off x="458129" y="1469400"/>
            <a:ext cx="8229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Title</a:t>
            </a:r>
            <a:endParaRPr/>
          </a:p>
        </p:txBody>
      </p:sp>
      <p:sp>
        <p:nvSpPr>
          <p:cNvPr id="209" name="Google Shape;209;p25"/>
          <p:cNvSpPr txBox="1"/>
          <p:nvPr>
            <p:ph idx="4" type="body"/>
          </p:nvPr>
        </p:nvSpPr>
        <p:spPr>
          <a:xfrm>
            <a:off x="458149" y="1801325"/>
            <a:ext cx="8229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t/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1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2</a:t>
            </a:r>
            <a:endParaRPr/>
          </a:p>
          <a:p>
            <a:pPr indent="-200659" lvl="0" marL="18288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Char char="●"/>
            </a:pPr>
            <a:r>
              <a:rPr lang="en"/>
              <a:t>Bullet Point 3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6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 b="0"/>
          </a:p>
        </p:txBody>
      </p:sp>
      <p:sp>
        <p:nvSpPr>
          <p:cNvPr id="215" name="Google Shape;215;p26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16" name="Google Shape;216;p26"/>
          <p:cNvSpPr txBox="1"/>
          <p:nvPr>
            <p:ph idx="3" type="subTitle"/>
          </p:nvPr>
        </p:nvSpPr>
        <p:spPr>
          <a:xfrm>
            <a:off x="4780663" y="1469400"/>
            <a:ext cx="37479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2 Title</a:t>
            </a:r>
            <a:endParaRPr/>
          </a:p>
        </p:txBody>
      </p:sp>
      <p:sp>
        <p:nvSpPr>
          <p:cNvPr id="217" name="Google Shape;217;p26"/>
          <p:cNvSpPr txBox="1"/>
          <p:nvPr>
            <p:ph idx="4" type="body"/>
          </p:nvPr>
        </p:nvSpPr>
        <p:spPr>
          <a:xfrm>
            <a:off x="4780663" y="1801325"/>
            <a:ext cx="3719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  <p:sp>
        <p:nvSpPr>
          <p:cNvPr id="218" name="Google Shape;218;p26"/>
          <p:cNvSpPr txBox="1"/>
          <p:nvPr>
            <p:ph idx="5" type="subTitle"/>
          </p:nvPr>
        </p:nvSpPr>
        <p:spPr>
          <a:xfrm>
            <a:off x="458138" y="1469400"/>
            <a:ext cx="37479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1 Title</a:t>
            </a:r>
            <a:endParaRPr/>
          </a:p>
        </p:txBody>
      </p:sp>
      <p:sp>
        <p:nvSpPr>
          <p:cNvPr id="219" name="Google Shape;219;p26"/>
          <p:cNvSpPr txBox="1"/>
          <p:nvPr>
            <p:ph idx="6" type="body"/>
          </p:nvPr>
        </p:nvSpPr>
        <p:spPr>
          <a:xfrm>
            <a:off x="458138" y="1801325"/>
            <a:ext cx="3719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7"/>
          <p:cNvSpPr txBox="1"/>
          <p:nvPr>
            <p:ph type="title"/>
          </p:nvPr>
        </p:nvSpPr>
        <p:spPr>
          <a:xfrm>
            <a:off x="457200" y="457200"/>
            <a:ext cx="8520600" cy="41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r>
              <a:rPr lang="en"/>
              <a:t> Bold for Highlight</a:t>
            </a:r>
            <a:endParaRPr b="0"/>
          </a:p>
        </p:txBody>
      </p:sp>
      <p:sp>
        <p:nvSpPr>
          <p:cNvPr id="225" name="Google Shape;225;p27"/>
          <p:cNvSpPr txBox="1"/>
          <p:nvPr>
            <p:ph idx="1" type="subTitle"/>
          </p:nvPr>
        </p:nvSpPr>
        <p:spPr>
          <a:xfrm>
            <a:off x="458150" y="957975"/>
            <a:ext cx="55935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26" name="Google Shape;226;p27"/>
          <p:cNvSpPr txBox="1"/>
          <p:nvPr>
            <p:ph idx="3" type="subTitle"/>
          </p:nvPr>
        </p:nvSpPr>
        <p:spPr>
          <a:xfrm>
            <a:off x="458158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Title 1</a:t>
            </a:r>
            <a:endParaRPr/>
          </a:p>
        </p:txBody>
      </p:sp>
      <p:sp>
        <p:nvSpPr>
          <p:cNvPr id="227" name="Google Shape;227;p27"/>
          <p:cNvSpPr txBox="1"/>
          <p:nvPr>
            <p:ph idx="5" type="subTitle"/>
          </p:nvPr>
        </p:nvSpPr>
        <p:spPr>
          <a:xfrm>
            <a:off x="3418683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Title 2</a:t>
            </a:r>
            <a:endParaRPr/>
          </a:p>
        </p:txBody>
      </p:sp>
      <p:sp>
        <p:nvSpPr>
          <p:cNvPr id="228" name="Google Shape;228;p27"/>
          <p:cNvSpPr txBox="1"/>
          <p:nvPr>
            <p:ph idx="4" type="body"/>
          </p:nvPr>
        </p:nvSpPr>
        <p:spPr>
          <a:xfrm>
            <a:off x="458150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27"/>
          <p:cNvSpPr txBox="1"/>
          <p:nvPr>
            <p:ph idx="6" type="body"/>
          </p:nvPr>
        </p:nvSpPr>
        <p:spPr>
          <a:xfrm>
            <a:off x="3418675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27"/>
          <p:cNvSpPr txBox="1"/>
          <p:nvPr>
            <p:ph idx="7" type="subTitle"/>
          </p:nvPr>
        </p:nvSpPr>
        <p:spPr>
          <a:xfrm>
            <a:off x="6379208" y="1469400"/>
            <a:ext cx="2307600" cy="24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Section Title 3</a:t>
            </a:r>
            <a:endParaRPr/>
          </a:p>
        </p:txBody>
      </p:sp>
      <p:sp>
        <p:nvSpPr>
          <p:cNvPr id="231" name="Google Shape;231;p27"/>
          <p:cNvSpPr txBox="1"/>
          <p:nvPr>
            <p:ph idx="8" type="body"/>
          </p:nvPr>
        </p:nvSpPr>
        <p:spPr>
          <a:xfrm>
            <a:off x="6379200" y="1801325"/>
            <a:ext cx="23076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Body paragraph.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8"/>
          <p:cNvSpPr txBox="1"/>
          <p:nvPr>
            <p:ph type="title"/>
          </p:nvPr>
        </p:nvSpPr>
        <p:spPr>
          <a:xfrm>
            <a:off x="457200" y="457200"/>
            <a:ext cx="3797100" cy="838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Slide Title,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Bold for Highlight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28"/>
          <p:cNvSpPr txBox="1"/>
          <p:nvPr>
            <p:ph idx="1" type="subTitle"/>
          </p:nvPr>
        </p:nvSpPr>
        <p:spPr>
          <a:xfrm>
            <a:off x="458150" y="1331850"/>
            <a:ext cx="2644200" cy="24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Subhead goes here</a:t>
            </a:r>
            <a:endParaRPr/>
          </a:p>
        </p:txBody>
      </p:sp>
      <p:sp>
        <p:nvSpPr>
          <p:cNvPr id="238" name="Google Shape;238;p28"/>
          <p:cNvSpPr txBox="1"/>
          <p:nvPr>
            <p:ph idx="3" type="body"/>
          </p:nvPr>
        </p:nvSpPr>
        <p:spPr>
          <a:xfrm>
            <a:off x="458149" y="1801325"/>
            <a:ext cx="3530700" cy="255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Body paragraph.</a:t>
            </a:r>
            <a:endParaRPr/>
          </a:p>
        </p:txBody>
      </p:sp>
      <p:sp>
        <p:nvSpPr>
          <p:cNvPr id="239" name="Google Shape;239;p28"/>
          <p:cNvSpPr/>
          <p:nvPr>
            <p:ph idx="4" type="pic"/>
          </p:nvPr>
        </p:nvSpPr>
        <p:spPr>
          <a:xfrm>
            <a:off x="5135400" y="457200"/>
            <a:ext cx="3530700" cy="3903000"/>
          </a:xfrm>
          <a:prstGeom prst="roundRect">
            <a:avLst>
              <a:gd fmla="val 16667" name="adj"/>
            </a:avLst>
          </a:prstGeom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241F1F"/>
      </a:dk1>
      <a:lt1>
        <a:srgbClr val="FFFFFF"/>
      </a:lt1>
      <a:dk2>
        <a:srgbClr val="E8E5E3"/>
      </a:dk2>
      <a:lt2>
        <a:srgbClr val="A0A0A0"/>
      </a:lt2>
      <a:accent1>
        <a:srgbClr val="0080A1"/>
      </a:accent1>
      <a:accent2>
        <a:srgbClr val="EE2938"/>
      </a:accent2>
      <a:accent3>
        <a:srgbClr val="41BA77"/>
      </a:accent3>
      <a:accent4>
        <a:srgbClr val="F7F6F6"/>
      </a:accent4>
      <a:accent5>
        <a:srgbClr val="EE2938"/>
      </a:accent5>
      <a:accent6>
        <a:srgbClr val="41BA77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